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4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9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4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8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6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5A66-905F-4CE5-96AC-310BEBEF2F5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ABCF-6335-4544-A57F-14078946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9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36815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придомовой территории, расположенной по ул. Вокзальной, д. 24, пос. Приамурский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8706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9623" y="171423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31640" y="3933056"/>
            <a:ext cx="66967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Приамурское городское поселение Смидовичского муниципального района Еврейской автономной области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КОНЦЕПТУАЛЬНЫХ И ПРОЕКТНЫХ РЕШЕНИЙ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9 марта 2021 года, в рамках реализации федерального проекта «Формирование комфортной городской среды» начаты работы по благоустройству придомовой территории, расположенной в пос. Приамурский Смидовичского района Еврейской автономной области по ул. Вокзальной, д. 24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работ: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земляных работ;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из тротуарной плитки;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из печатного бетона;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наружного освещения;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МАФ (урны, скамейки).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Работы по благоустройству придомовой территории завершены 20 июля 2021 года.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51520" y="190498"/>
            <a:ext cx="1080120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89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придомовой территории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пос. Приамурский по ул. Вокзальная, д. 24, в рамках реализации муниципальной программы "Формирование комфортной городской среды"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пос. Приамурский, ул. Вокзальная, д. 24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БЛАГОУСТРОЙСТВА: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Многоквартирный жилой дом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по ул. Вокзальной в центральной части пос. Приамурский. В настоящее время дворовая территория многоквартирного дома имеет неудовлетворительное состояние и нуждается в комплексном благоустройстве, поскольку на указанной территории длительное время не проводились мероприятия по благоустройству дворовой территории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467544" y="332655"/>
            <a:ext cx="119841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79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196752"/>
            <a:ext cx="4536505" cy="5328592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72014"/>
          <a:stretch>
            <a:fillRect/>
          </a:stretch>
        </p:blipFill>
        <p:spPr bwMode="auto">
          <a:xfrm>
            <a:off x="467544" y="188640"/>
            <a:ext cx="1224136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182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ПРИДОМОВОЙ ТЕРРИТОРИИ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464496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72014"/>
          <a:stretch>
            <a:fillRect/>
          </a:stretch>
        </p:blipFill>
        <p:spPr bwMode="auto">
          <a:xfrm>
            <a:off x="107504" y="188639"/>
            <a:ext cx="1224136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108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ПРИДОМОВОЙ ТЕРРИТОРИИ ДО РЕАЛИЗАЦИИ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3697"/>
            <a:ext cx="7344815" cy="4999577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72014"/>
          <a:stretch>
            <a:fillRect/>
          </a:stretch>
        </p:blipFill>
        <p:spPr bwMode="auto">
          <a:xfrm>
            <a:off x="467544" y="179600"/>
            <a:ext cx="1224136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098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МОМЕНТЫ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79512" y="116632"/>
            <a:ext cx="1224136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00400" cy="44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484784"/>
            <a:ext cx="4393027" cy="44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888432" cy="3024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3744416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3888432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7444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8545"/>
            <a:ext cx="71391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ЗАВЕРШЕННОГО ОБЪЕКТА БЛАГОУСТРОЙСТВА ПРИДОМОВОЙ ТЕРРИТОРИИ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600400" cy="4176464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72014"/>
          <a:stretch>
            <a:fillRect/>
          </a:stretch>
        </p:blipFill>
        <p:spPr bwMode="auto">
          <a:xfrm>
            <a:off x="179512" y="188639"/>
            <a:ext cx="1224136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9"/>
            <a:ext cx="3672407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3816424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3672408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38164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8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ОБЩАЯ ИНФОРМАЦИЯ</vt:lpstr>
      <vt:lpstr>СИТУАЦИОННЫЙ ПЛАН</vt:lpstr>
      <vt:lpstr>ПРОЕКТ ПРИДОМОВОЙ ТЕРРИТОРИИ</vt:lpstr>
      <vt:lpstr>ФОТО ПРИДОМОВОЙ ТЕРРИТОРИИ ДО РЕАЛИЗАЦИИ ПРОЕКТА</vt:lpstr>
      <vt:lpstr>РАБОЧИЕ МОМЕНТЫ</vt:lpstr>
      <vt:lpstr>Презентация PowerPoint</vt:lpstr>
      <vt:lpstr>ФОТОФИКСАЦИЯ ЗАВЕРШЕННОГО ОБЪЕКТА БЛАГОУСТРОЙСТВА ПРИДОМОВОЙ ТЕРРИТОРИИ</vt:lpstr>
      <vt:lpstr>Презентация PowerPoint</vt:lpstr>
      <vt:lpstr>ОПИСАНИЕ КОНЦЕПТУАЛЬНЫХ И ПРОЕКТНЫХ РЕШЕНИЙ</vt:lpstr>
    </vt:vector>
  </TitlesOfParts>
  <Company>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Милюкова</dc:creator>
  <cp:lastModifiedBy>Милюкова</cp:lastModifiedBy>
  <cp:revision>5</cp:revision>
  <dcterms:created xsi:type="dcterms:W3CDTF">2021-07-26T22:27:42Z</dcterms:created>
  <dcterms:modified xsi:type="dcterms:W3CDTF">2021-07-26T23:17:40Z</dcterms:modified>
</cp:coreProperties>
</file>