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4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6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1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3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9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0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CA7F-2395-4824-B58C-53E3887ADAAC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EE72-5F84-477B-ADD6-8F0030A2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104"/>
          <p:cNvGrpSpPr/>
          <p:nvPr/>
        </p:nvGrpSpPr>
        <p:grpSpPr>
          <a:xfrm>
            <a:off x="-1253489" y="-859028"/>
            <a:ext cx="14698936" cy="8610082"/>
            <a:chOff x="1" y="762"/>
            <a:chExt cx="14699536" cy="8610184"/>
          </a:xfrm>
        </p:grpSpPr>
        <p:sp>
          <p:nvSpPr>
            <p:cNvPr id="5" name="Rectangle 768"/>
            <p:cNvSpPr/>
            <p:nvPr/>
          </p:nvSpPr>
          <p:spPr>
            <a:xfrm rot="-5399998">
              <a:off x="-221873" y="7633661"/>
              <a:ext cx="1076128" cy="20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Подпись и дата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790"/>
            <p:cNvSpPr/>
            <p:nvPr/>
          </p:nvSpPr>
          <p:spPr>
            <a:xfrm rot="-5399998">
              <a:off x="-114682" y="6577279"/>
              <a:ext cx="861748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Взам. инв.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804"/>
            <p:cNvSpPr/>
            <p:nvPr/>
          </p:nvSpPr>
          <p:spPr>
            <a:xfrm rot="-5399998">
              <a:off x="-159741" y="6750153"/>
              <a:ext cx="520574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АРХ.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09"/>
            <p:cNvSpPr/>
            <p:nvPr/>
          </p:nvSpPr>
          <p:spPr>
            <a:xfrm>
              <a:off x="12566695" y="7501341"/>
              <a:ext cx="229985" cy="20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КП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18"/>
            <p:cNvSpPr/>
            <p:nvPr/>
          </p:nvSpPr>
          <p:spPr>
            <a:xfrm>
              <a:off x="10565682" y="8476884"/>
              <a:ext cx="3126491" cy="1340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Благоустройство двора по адресу: п. Приамурский,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82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4393078" y="-2006123"/>
              <a:ext cx="5896802" cy="12175874"/>
            </a:xfrm>
            <a:prstGeom prst="rect">
              <a:avLst/>
            </a:prstGeom>
          </p:spPr>
        </p:pic>
        <p:sp>
          <p:nvSpPr>
            <p:cNvPr id="11" name="Shape 823"/>
            <p:cNvSpPr/>
            <p:nvPr/>
          </p:nvSpPr>
          <p:spPr>
            <a:xfrm>
              <a:off x="640635" y="762"/>
              <a:ext cx="14058902" cy="7029456"/>
            </a:xfrm>
            <a:custGeom>
              <a:avLst/>
              <a:gdLst/>
              <a:ahLst/>
              <a:cxnLst/>
              <a:rect l="0" t="0" r="0" b="0"/>
              <a:pathLst>
                <a:path w="14058902" h="7029456">
                  <a:moveTo>
                    <a:pt x="0" y="7029450"/>
                  </a:moveTo>
                  <a:lnTo>
                    <a:pt x="3" y="0"/>
                  </a:lnTo>
                  <a:lnTo>
                    <a:pt x="14058902" y="7"/>
                  </a:lnTo>
                  <a:lnTo>
                    <a:pt x="14058898" y="7029456"/>
                  </a:lnTo>
                  <a:lnTo>
                    <a:pt x="0" y="7029450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988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626"/>
          <p:cNvGrpSpPr/>
          <p:nvPr/>
        </p:nvGrpSpPr>
        <p:grpSpPr>
          <a:xfrm>
            <a:off x="-1" y="-104"/>
            <a:ext cx="12192001" cy="6858209"/>
            <a:chOff x="2" y="4"/>
            <a:chExt cx="13763243" cy="7741922"/>
          </a:xfrm>
        </p:grpSpPr>
        <p:pic>
          <p:nvPicPr>
            <p:cNvPr id="5" name="Picture 298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399998">
              <a:off x="3010664" y="-3010658"/>
              <a:ext cx="7741918" cy="13763242"/>
            </a:xfrm>
            <a:prstGeom prst="rect">
              <a:avLst/>
            </a:prstGeom>
          </p:spPr>
        </p:pic>
        <p:sp>
          <p:nvSpPr>
            <p:cNvPr id="6" name="Shape 2983"/>
            <p:cNvSpPr/>
            <p:nvPr/>
          </p:nvSpPr>
          <p:spPr>
            <a:xfrm>
              <a:off x="761" y="762"/>
              <a:ext cx="13762484" cy="7741164"/>
            </a:xfrm>
            <a:custGeom>
              <a:avLst/>
              <a:gdLst/>
              <a:ahLst/>
              <a:cxnLst/>
              <a:rect l="0" t="0" r="0" b="0"/>
              <a:pathLst>
                <a:path w="13762484" h="7741164">
                  <a:moveTo>
                    <a:pt x="0" y="7741157"/>
                  </a:moveTo>
                  <a:lnTo>
                    <a:pt x="3" y="0"/>
                  </a:lnTo>
                  <a:lnTo>
                    <a:pt x="13762484" y="7"/>
                  </a:lnTo>
                  <a:lnTo>
                    <a:pt x="13762481" y="7741164"/>
                  </a:lnTo>
                  <a:lnTo>
                    <a:pt x="0" y="7741157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312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44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363" y="1"/>
            <a:ext cx="9672410" cy="68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16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156" y="365125"/>
            <a:ext cx="8687688" cy="61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348" y="147286"/>
            <a:ext cx="9360977" cy="66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4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356" y="52377"/>
            <a:ext cx="9453966" cy="66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868" y="-38883"/>
            <a:ext cx="9794929" cy="6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432" y="185980"/>
            <a:ext cx="9255901" cy="6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92" y="-177598"/>
            <a:ext cx="10135891" cy="71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8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5" y="-133794"/>
            <a:ext cx="9934414" cy="70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230" y="0"/>
            <a:ext cx="9698573" cy="68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1080"/>
          <p:cNvGrpSpPr/>
          <p:nvPr/>
        </p:nvGrpSpPr>
        <p:grpSpPr>
          <a:xfrm>
            <a:off x="-784734" y="-441198"/>
            <a:ext cx="13762229" cy="7741158"/>
            <a:chOff x="761" y="762"/>
            <a:chExt cx="13762484" cy="7741164"/>
          </a:xfrm>
        </p:grpSpPr>
        <p:pic>
          <p:nvPicPr>
            <p:cNvPr id="5" name="Picture 106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3479739" y="-2270344"/>
              <a:ext cx="6803768" cy="12228385"/>
            </a:xfrm>
            <a:prstGeom prst="rect">
              <a:avLst/>
            </a:prstGeom>
          </p:spPr>
        </p:pic>
        <p:sp>
          <p:nvSpPr>
            <p:cNvPr id="6" name="Shape 1063"/>
            <p:cNvSpPr/>
            <p:nvPr/>
          </p:nvSpPr>
          <p:spPr>
            <a:xfrm>
              <a:off x="761" y="762"/>
              <a:ext cx="13762484" cy="7741164"/>
            </a:xfrm>
            <a:custGeom>
              <a:avLst/>
              <a:gdLst/>
              <a:ahLst/>
              <a:cxnLst/>
              <a:rect l="0" t="0" r="0" b="0"/>
              <a:pathLst>
                <a:path w="13762484" h="7741164">
                  <a:moveTo>
                    <a:pt x="0" y="7741157"/>
                  </a:moveTo>
                  <a:lnTo>
                    <a:pt x="3" y="0"/>
                  </a:lnTo>
                  <a:lnTo>
                    <a:pt x="13762484" y="7"/>
                  </a:lnTo>
                  <a:lnTo>
                    <a:pt x="13762481" y="7741164"/>
                  </a:lnTo>
                  <a:lnTo>
                    <a:pt x="0" y="7741157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537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241"/>
          <p:cNvGrpSpPr/>
          <p:nvPr/>
        </p:nvGrpSpPr>
        <p:grpSpPr>
          <a:xfrm>
            <a:off x="-824102" y="-463422"/>
            <a:ext cx="13840967" cy="7785607"/>
            <a:chOff x="763" y="763"/>
            <a:chExt cx="13840969" cy="7786122"/>
          </a:xfrm>
        </p:grpSpPr>
        <p:pic>
          <p:nvPicPr>
            <p:cNvPr id="5" name="Picture 130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3598839" y="-2294262"/>
              <a:ext cx="6664720" cy="12243660"/>
            </a:xfrm>
            <a:prstGeom prst="rect">
              <a:avLst/>
            </a:prstGeom>
          </p:spPr>
        </p:pic>
        <p:sp>
          <p:nvSpPr>
            <p:cNvPr id="6" name="Shape 1303"/>
            <p:cNvSpPr/>
            <p:nvPr/>
          </p:nvSpPr>
          <p:spPr>
            <a:xfrm>
              <a:off x="763" y="763"/>
              <a:ext cx="13840969" cy="7786122"/>
            </a:xfrm>
            <a:custGeom>
              <a:avLst/>
              <a:gdLst/>
              <a:ahLst/>
              <a:cxnLst/>
              <a:rect l="0" t="0" r="0" b="0"/>
              <a:pathLst>
                <a:path w="13840969" h="7786122">
                  <a:moveTo>
                    <a:pt x="0" y="7786115"/>
                  </a:moveTo>
                  <a:lnTo>
                    <a:pt x="3" y="0"/>
                  </a:lnTo>
                  <a:lnTo>
                    <a:pt x="13840969" y="7"/>
                  </a:lnTo>
                  <a:lnTo>
                    <a:pt x="13840966" y="7786122"/>
                  </a:lnTo>
                  <a:lnTo>
                    <a:pt x="0" y="7786115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5351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309"/>
          <p:cNvGrpSpPr/>
          <p:nvPr/>
        </p:nvGrpSpPr>
        <p:grpSpPr>
          <a:xfrm>
            <a:off x="-656095" y="-25420"/>
            <a:ext cx="12848095" cy="8053427"/>
            <a:chOff x="1" y="6"/>
            <a:chExt cx="14668295" cy="9277689"/>
          </a:xfrm>
        </p:grpSpPr>
        <p:sp>
          <p:nvSpPr>
            <p:cNvPr id="5" name="Rectangle 1488"/>
            <p:cNvSpPr/>
            <p:nvPr/>
          </p:nvSpPr>
          <p:spPr>
            <a:xfrm rot="-5399998">
              <a:off x="-221873" y="8300410"/>
              <a:ext cx="1076128" cy="20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Подпись и дата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510"/>
            <p:cNvSpPr/>
            <p:nvPr/>
          </p:nvSpPr>
          <p:spPr>
            <a:xfrm rot="-5399998">
              <a:off x="-114682" y="7244029"/>
              <a:ext cx="861748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Взам. инв.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524"/>
            <p:cNvSpPr/>
            <p:nvPr/>
          </p:nvSpPr>
          <p:spPr>
            <a:xfrm rot="-5399998">
              <a:off x="-159741" y="7416902"/>
              <a:ext cx="520574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АРХ.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1529"/>
            <p:cNvSpPr/>
            <p:nvPr/>
          </p:nvSpPr>
          <p:spPr>
            <a:xfrm>
              <a:off x="12566695" y="8168090"/>
              <a:ext cx="229985" cy="20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КП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538"/>
            <p:cNvSpPr/>
            <p:nvPr/>
          </p:nvSpPr>
          <p:spPr>
            <a:xfrm>
              <a:off x="10565682" y="9143633"/>
              <a:ext cx="3126491" cy="1340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Благоустройство двора по адресу: п. Приамурский,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154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399998">
              <a:off x="3777409" y="-3049138"/>
              <a:ext cx="7841740" cy="13940027"/>
            </a:xfrm>
            <a:prstGeom prst="rect">
              <a:avLst/>
            </a:prstGeom>
          </p:spPr>
        </p:pic>
        <p:sp>
          <p:nvSpPr>
            <p:cNvPr id="11" name="Shape 1543"/>
            <p:cNvSpPr/>
            <p:nvPr/>
          </p:nvSpPr>
          <p:spPr>
            <a:xfrm>
              <a:off x="729027" y="762"/>
              <a:ext cx="13939269" cy="7840986"/>
            </a:xfrm>
            <a:custGeom>
              <a:avLst/>
              <a:gdLst/>
              <a:ahLst/>
              <a:cxnLst/>
              <a:rect l="0" t="0" r="0" b="0"/>
              <a:pathLst>
                <a:path w="13939269" h="7840986">
                  <a:moveTo>
                    <a:pt x="0" y="7840979"/>
                  </a:moveTo>
                  <a:lnTo>
                    <a:pt x="3" y="0"/>
                  </a:lnTo>
                  <a:lnTo>
                    <a:pt x="13939269" y="7"/>
                  </a:lnTo>
                  <a:lnTo>
                    <a:pt x="13939264" y="7840986"/>
                  </a:lnTo>
                  <a:lnTo>
                    <a:pt x="0" y="7840979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4481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367"/>
          <p:cNvGrpSpPr/>
          <p:nvPr/>
        </p:nvGrpSpPr>
        <p:grpSpPr>
          <a:xfrm>
            <a:off x="-1235074" y="-1135570"/>
            <a:ext cx="14662128" cy="9163163"/>
            <a:chOff x="1" y="761"/>
            <a:chExt cx="14662198" cy="9163396"/>
          </a:xfrm>
        </p:grpSpPr>
        <p:sp>
          <p:nvSpPr>
            <p:cNvPr id="5" name="Rectangle 1728"/>
            <p:cNvSpPr/>
            <p:nvPr/>
          </p:nvSpPr>
          <p:spPr>
            <a:xfrm rot="-5399998">
              <a:off x="-221873" y="8186872"/>
              <a:ext cx="1076128" cy="20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Подпись и дата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750"/>
            <p:cNvSpPr/>
            <p:nvPr/>
          </p:nvSpPr>
          <p:spPr>
            <a:xfrm rot="-5399998">
              <a:off x="-114682" y="7130491"/>
              <a:ext cx="861748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Взам. инв.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764"/>
            <p:cNvSpPr/>
            <p:nvPr/>
          </p:nvSpPr>
          <p:spPr>
            <a:xfrm rot="-5399998">
              <a:off x="-159741" y="7303364"/>
              <a:ext cx="520574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АРХ.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1769"/>
            <p:cNvSpPr/>
            <p:nvPr/>
          </p:nvSpPr>
          <p:spPr>
            <a:xfrm>
              <a:off x="12566695" y="8054552"/>
              <a:ext cx="229985" cy="20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КП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1778"/>
            <p:cNvSpPr/>
            <p:nvPr/>
          </p:nvSpPr>
          <p:spPr>
            <a:xfrm>
              <a:off x="10565682" y="9030095"/>
              <a:ext cx="3126491" cy="1340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Благоустройство двора по адресу: п. Приамурский,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178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4169380" y="-1879687"/>
              <a:ext cx="6323461" cy="12243722"/>
            </a:xfrm>
            <a:prstGeom prst="rect">
              <a:avLst/>
            </a:prstGeom>
          </p:spPr>
        </p:pic>
        <p:sp>
          <p:nvSpPr>
            <p:cNvPr id="11" name="Shape 1783"/>
            <p:cNvSpPr/>
            <p:nvPr/>
          </p:nvSpPr>
          <p:spPr>
            <a:xfrm>
              <a:off x="688640" y="761"/>
              <a:ext cx="13973559" cy="7860799"/>
            </a:xfrm>
            <a:custGeom>
              <a:avLst/>
              <a:gdLst/>
              <a:ahLst/>
              <a:cxnLst/>
              <a:rect l="0" t="0" r="0" b="0"/>
              <a:pathLst>
                <a:path w="13973559" h="7860799">
                  <a:moveTo>
                    <a:pt x="0" y="7860792"/>
                  </a:moveTo>
                  <a:lnTo>
                    <a:pt x="3" y="0"/>
                  </a:lnTo>
                  <a:lnTo>
                    <a:pt x="13973559" y="7"/>
                  </a:lnTo>
                  <a:lnTo>
                    <a:pt x="13973555" y="7860799"/>
                  </a:lnTo>
                  <a:lnTo>
                    <a:pt x="0" y="7860792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207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326"/>
          <p:cNvGrpSpPr/>
          <p:nvPr/>
        </p:nvGrpSpPr>
        <p:grpSpPr>
          <a:xfrm>
            <a:off x="-867284" y="-487870"/>
            <a:ext cx="13927329" cy="7834503"/>
            <a:chOff x="761" y="762"/>
            <a:chExt cx="13927838" cy="7834890"/>
          </a:xfrm>
        </p:grpSpPr>
        <p:pic>
          <p:nvPicPr>
            <p:cNvPr id="5" name="Picture 202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3673327" y="-2378592"/>
              <a:ext cx="6571614" cy="12244104"/>
            </a:xfrm>
            <a:prstGeom prst="rect">
              <a:avLst/>
            </a:prstGeom>
          </p:spPr>
        </p:pic>
        <p:sp>
          <p:nvSpPr>
            <p:cNvPr id="6" name="Shape 2023"/>
            <p:cNvSpPr/>
            <p:nvPr/>
          </p:nvSpPr>
          <p:spPr>
            <a:xfrm>
              <a:off x="761" y="762"/>
              <a:ext cx="13927838" cy="7834890"/>
            </a:xfrm>
            <a:custGeom>
              <a:avLst/>
              <a:gdLst/>
              <a:ahLst/>
              <a:cxnLst/>
              <a:rect l="0" t="0" r="0" b="0"/>
              <a:pathLst>
                <a:path w="13927838" h="7834890">
                  <a:moveTo>
                    <a:pt x="0" y="7834884"/>
                  </a:moveTo>
                  <a:lnTo>
                    <a:pt x="3" y="0"/>
                  </a:lnTo>
                  <a:lnTo>
                    <a:pt x="13927838" y="7"/>
                  </a:lnTo>
                  <a:lnTo>
                    <a:pt x="13927835" y="7834890"/>
                  </a:lnTo>
                  <a:lnTo>
                    <a:pt x="0" y="7834884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371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546"/>
          <p:cNvGrpSpPr/>
          <p:nvPr/>
        </p:nvGrpSpPr>
        <p:grpSpPr>
          <a:xfrm>
            <a:off x="-1264605" y="-702841"/>
            <a:ext cx="14721210" cy="9408269"/>
            <a:chOff x="1" y="763"/>
            <a:chExt cx="14721634" cy="9408759"/>
          </a:xfrm>
        </p:grpSpPr>
        <p:sp>
          <p:nvSpPr>
            <p:cNvPr id="5" name="Rectangle 2208"/>
            <p:cNvSpPr/>
            <p:nvPr/>
          </p:nvSpPr>
          <p:spPr>
            <a:xfrm rot="-5399998">
              <a:off x="-221873" y="8432236"/>
              <a:ext cx="1076128" cy="20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Подпись и дата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2230"/>
            <p:cNvSpPr/>
            <p:nvPr/>
          </p:nvSpPr>
          <p:spPr>
            <a:xfrm rot="-5399998">
              <a:off x="-114682" y="7375855"/>
              <a:ext cx="861748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Взам. инв.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2244"/>
            <p:cNvSpPr/>
            <p:nvPr/>
          </p:nvSpPr>
          <p:spPr>
            <a:xfrm rot="-5399998">
              <a:off x="-159741" y="7548729"/>
              <a:ext cx="520574" cy="20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АРХ. №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249"/>
            <p:cNvSpPr/>
            <p:nvPr/>
          </p:nvSpPr>
          <p:spPr>
            <a:xfrm>
              <a:off x="12566695" y="8299917"/>
              <a:ext cx="229985" cy="201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КП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2251"/>
            <p:cNvSpPr/>
            <p:nvPr/>
          </p:nvSpPr>
          <p:spPr>
            <a:xfrm>
              <a:off x="11649247" y="8824933"/>
              <a:ext cx="2671347" cy="20109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3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Проектирование жилой среды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258"/>
            <p:cNvSpPr/>
            <p:nvPr/>
          </p:nvSpPr>
          <p:spPr>
            <a:xfrm>
              <a:off x="10565682" y="9275460"/>
              <a:ext cx="3126491" cy="1340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solidFill>
                    <a:srgbClr val="000000"/>
                  </a:solidFill>
                  <a:effectLst/>
                  <a:latin typeface="ISOCPEUR" panose="020B0604020202020204" pitchFamily="34" charset="0"/>
                  <a:ea typeface="ISOCPEUR" panose="020B0604020202020204" pitchFamily="34" charset="0"/>
                  <a:cs typeface="ISOCPEUR" panose="020B0604020202020204" pitchFamily="34" charset="0"/>
                </a:rPr>
                <a:t>Благоустройство двора по адресу: п. Приамурский,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226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3931858" y="-2011165"/>
              <a:ext cx="6857908" cy="12192351"/>
            </a:xfrm>
            <a:prstGeom prst="rect">
              <a:avLst/>
            </a:prstGeom>
          </p:spPr>
        </p:pic>
        <p:sp>
          <p:nvSpPr>
            <p:cNvPr id="12" name="Shape 2263"/>
            <p:cNvSpPr/>
            <p:nvPr/>
          </p:nvSpPr>
          <p:spPr>
            <a:xfrm>
              <a:off x="702357" y="763"/>
              <a:ext cx="14019278" cy="7885182"/>
            </a:xfrm>
            <a:custGeom>
              <a:avLst/>
              <a:gdLst/>
              <a:ahLst/>
              <a:cxnLst/>
              <a:rect l="0" t="0" r="0" b="0"/>
              <a:pathLst>
                <a:path w="14019278" h="7885182">
                  <a:moveTo>
                    <a:pt x="0" y="7885176"/>
                  </a:moveTo>
                  <a:lnTo>
                    <a:pt x="3" y="0"/>
                  </a:lnTo>
                  <a:lnTo>
                    <a:pt x="14019278" y="7"/>
                  </a:lnTo>
                  <a:lnTo>
                    <a:pt x="14019275" y="7885182"/>
                  </a:lnTo>
                  <a:lnTo>
                    <a:pt x="0" y="7885176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769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594"/>
          <p:cNvGrpSpPr/>
          <p:nvPr/>
        </p:nvGrpSpPr>
        <p:grpSpPr>
          <a:xfrm>
            <a:off x="-889507" y="-500253"/>
            <a:ext cx="13971777" cy="7859268"/>
            <a:chOff x="763" y="762"/>
            <a:chExt cx="13972034" cy="7859274"/>
          </a:xfrm>
        </p:grpSpPr>
        <p:pic>
          <p:nvPicPr>
            <p:cNvPr id="5" name="Picture 250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2">
              <a:off x="3557471" y="-2166015"/>
              <a:ext cx="6858213" cy="12191863"/>
            </a:xfrm>
            <a:prstGeom prst="rect">
              <a:avLst/>
            </a:prstGeom>
          </p:spPr>
        </p:pic>
        <p:sp>
          <p:nvSpPr>
            <p:cNvPr id="6" name="Shape 2503"/>
            <p:cNvSpPr/>
            <p:nvPr/>
          </p:nvSpPr>
          <p:spPr>
            <a:xfrm>
              <a:off x="763" y="762"/>
              <a:ext cx="13972034" cy="7859274"/>
            </a:xfrm>
            <a:custGeom>
              <a:avLst/>
              <a:gdLst/>
              <a:ahLst/>
              <a:cxnLst/>
              <a:rect l="0" t="0" r="0" b="0"/>
              <a:pathLst>
                <a:path w="13972034" h="7859274">
                  <a:moveTo>
                    <a:pt x="0" y="7859268"/>
                  </a:moveTo>
                  <a:lnTo>
                    <a:pt x="3" y="0"/>
                  </a:lnTo>
                  <a:lnTo>
                    <a:pt x="13972034" y="7"/>
                  </a:lnTo>
                  <a:lnTo>
                    <a:pt x="13972029" y="7859274"/>
                  </a:lnTo>
                  <a:lnTo>
                    <a:pt x="0" y="7859268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827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1532"/>
          <p:cNvGrpSpPr/>
          <p:nvPr/>
        </p:nvGrpSpPr>
        <p:grpSpPr>
          <a:xfrm>
            <a:off x="0" y="-172"/>
            <a:ext cx="12191688" cy="6858172"/>
            <a:chOff x="2" y="4"/>
            <a:chExt cx="13831823" cy="7780784"/>
          </a:xfrm>
        </p:grpSpPr>
        <p:pic>
          <p:nvPicPr>
            <p:cNvPr id="5" name="Picture 274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399998">
              <a:off x="3025523" y="-3025517"/>
              <a:ext cx="7780780" cy="13831822"/>
            </a:xfrm>
            <a:prstGeom prst="rect">
              <a:avLst/>
            </a:prstGeom>
          </p:spPr>
        </p:pic>
        <p:sp>
          <p:nvSpPr>
            <p:cNvPr id="6" name="Shape 2743"/>
            <p:cNvSpPr/>
            <p:nvPr/>
          </p:nvSpPr>
          <p:spPr>
            <a:xfrm>
              <a:off x="761" y="762"/>
              <a:ext cx="13831064" cy="7780026"/>
            </a:xfrm>
            <a:custGeom>
              <a:avLst/>
              <a:gdLst/>
              <a:ahLst/>
              <a:cxnLst/>
              <a:rect l="0" t="0" r="0" b="0"/>
              <a:pathLst>
                <a:path w="13831064" h="7780026">
                  <a:moveTo>
                    <a:pt x="0" y="7780019"/>
                  </a:moveTo>
                  <a:lnTo>
                    <a:pt x="3" y="0"/>
                  </a:lnTo>
                  <a:lnTo>
                    <a:pt x="13831064" y="7"/>
                  </a:lnTo>
                  <a:lnTo>
                    <a:pt x="13831061" y="7780026"/>
                  </a:lnTo>
                  <a:lnTo>
                    <a:pt x="0" y="7780019"/>
                  </a:lnTo>
                </a:path>
              </a:pathLst>
            </a:custGeom>
            <a:ln w="0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6049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87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ISOCPEUR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Milukova</dc:creator>
  <cp:lastModifiedBy>Olga Milukova</cp:lastModifiedBy>
  <cp:revision>4</cp:revision>
  <dcterms:created xsi:type="dcterms:W3CDTF">2018-09-05T04:14:52Z</dcterms:created>
  <dcterms:modified xsi:type="dcterms:W3CDTF">2018-09-05T04:43:15Z</dcterms:modified>
</cp:coreProperties>
</file>